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>
      <p:cViewPr varScale="1">
        <p:scale>
          <a:sx n="75" d="100"/>
          <a:sy n="75" d="100"/>
        </p:scale>
        <p:origin x="84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66586332"/>
      </p:ext>
    </p:extLst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471346"/>
      </p:ext>
    </p:extLst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047913"/>
      </p:ext>
    </p:extLst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402691"/>
      </p:ext>
    </p:extLst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334440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44972"/>
      </p:ext>
    </p:extLst>
  </p:cSld>
  <p:clrMapOvr>
    <a:masterClrMapping/>
  </p:clrMapOvr>
  <p:transition spd="slow">
    <p:split orient="vert"/>
  </p:transition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013604"/>
      </p:ext>
    </p:extLst>
  </p:cSld>
  <p:clrMapOvr>
    <a:masterClrMapping/>
  </p:clrMapOvr>
  <p:transition spd="slow">
    <p:split orient="vert"/>
  </p:transition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609030"/>
      </p:ext>
    </p:extLst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094612"/>
      </p:ext>
    </p:extLst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23244787"/>
      </p:ext>
    </p:extLst>
  </p:cSld>
  <p:clrMapOvr>
    <a:masterClrMapping/>
  </p:clrMapOvr>
  <p:transition spd="slow">
    <p:split orient="vert"/>
  </p:transition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780995"/>
      </p:ext>
    </p:extLst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9307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split orient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48FFF9-FF17-7A61-DB4D-6AE8C2B4B4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0008" y="1518465"/>
            <a:ext cx="8962292" cy="2822981"/>
          </a:xfrm>
        </p:spPr>
        <p:txBody>
          <a:bodyPr/>
          <a:lstStyle/>
          <a:p>
            <a:r>
              <a:rPr lang="el-GR" sz="6000" dirty="0"/>
              <a:t>ΦΙΛΑΘΛΟΣ </a:t>
            </a:r>
            <a:br>
              <a:rPr lang="el-GR" sz="6000" dirty="0"/>
            </a:br>
            <a:r>
              <a:rPr lang="en-US" sz="6000" cap="none" dirty="0"/>
              <a:t>vs.</a:t>
            </a:r>
            <a:r>
              <a:rPr lang="el-GR" sz="6000" dirty="0"/>
              <a:t> </a:t>
            </a:r>
            <a:br>
              <a:rPr lang="el-GR" sz="6000" dirty="0"/>
            </a:br>
            <a:r>
              <a:rPr lang="el-GR" sz="6000" dirty="0"/>
              <a:t>ΟΠΑΔΟΣ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CC384B9-65C1-369D-8ACB-8DB7F7CA3B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507" y="5078778"/>
            <a:ext cx="11218985" cy="1639522"/>
          </a:xfrm>
        </p:spPr>
        <p:txBody>
          <a:bodyPr>
            <a:noAutofit/>
          </a:bodyPr>
          <a:lstStyle/>
          <a:p>
            <a:r>
              <a:rPr lang="el-GR" dirty="0">
                <a:latin typeface="Arial Black" panose="020B0A04020102020204" pitchFamily="34" charset="0"/>
              </a:rPr>
              <a:t>ΕΡΓΑΣΙΕΣ ΤΩΝ ΜΑΘΗΤΩΝ/ΤΡΙΩΝ </a:t>
            </a:r>
          </a:p>
          <a:p>
            <a:r>
              <a:rPr lang="el-GR" dirty="0">
                <a:latin typeface="Arial Black" panose="020B0A04020102020204" pitchFamily="34" charset="0"/>
              </a:rPr>
              <a:t>Γ’ ΤΑΞΗΣ – 3</a:t>
            </a:r>
            <a:r>
              <a:rPr lang="el-GR" baseline="30000" dirty="0">
                <a:latin typeface="Arial Black" panose="020B0A04020102020204" pitchFamily="34" charset="0"/>
              </a:rPr>
              <a:t>Ο</a:t>
            </a:r>
            <a:r>
              <a:rPr lang="el-GR" dirty="0">
                <a:latin typeface="Arial Black" panose="020B0A04020102020204" pitchFamily="34" charset="0"/>
              </a:rPr>
              <a:t> Δ.Σ. </a:t>
            </a:r>
            <a:r>
              <a:rPr lang="el-GR" dirty="0" err="1">
                <a:latin typeface="Arial Black" panose="020B0A04020102020204" pitchFamily="34" charset="0"/>
              </a:rPr>
              <a:t>ΜΑΚΡΟΧΩΡΙΟΥ</a:t>
            </a:r>
            <a:endParaRPr lang="el-GR" dirty="0">
              <a:latin typeface="Arial Black" panose="020B0A04020102020204" pitchFamily="34" charset="0"/>
            </a:endParaRPr>
          </a:p>
          <a:p>
            <a:r>
              <a:rPr lang="el-GR" dirty="0">
                <a:latin typeface="Arial Black" panose="020B0A04020102020204" pitchFamily="34" charset="0"/>
              </a:rPr>
              <a:t>ΜΑΘΗΜΑ: </a:t>
            </a:r>
            <a:r>
              <a:rPr lang="el-GR" dirty="0" err="1">
                <a:latin typeface="Arial Black" panose="020B0A04020102020204" pitchFamily="34" charset="0"/>
              </a:rPr>
              <a:t>τπε</a:t>
            </a:r>
            <a:endParaRPr lang="el-GR" dirty="0">
              <a:latin typeface="Arial Black" panose="020B0A04020102020204" pitchFamily="34" charset="0"/>
            </a:endParaRPr>
          </a:p>
          <a:p>
            <a:r>
              <a:rPr lang="el-GR" dirty="0">
                <a:latin typeface="Arial Black" panose="020B0A04020102020204" pitchFamily="34" charset="0"/>
              </a:rPr>
              <a:t>ΥΠΕΥΘΥΝΗ ΕΚΠΑΙΔΕΥΤΙΚΟΣ: </a:t>
            </a:r>
            <a:r>
              <a:rPr lang="el-GR" dirty="0" err="1">
                <a:latin typeface="Arial Black" panose="020B0A04020102020204" pitchFamily="34" charset="0"/>
              </a:rPr>
              <a:t>ΔΕΛΙΟΠΟΥΛΟΥ</a:t>
            </a:r>
            <a:r>
              <a:rPr lang="el-GR" dirty="0">
                <a:latin typeface="Arial Black" panose="020B0A04020102020204" pitchFamily="34" charset="0"/>
              </a:rPr>
              <a:t> ΜΑΡΙΑ</a:t>
            </a:r>
          </a:p>
        </p:txBody>
      </p:sp>
    </p:spTree>
    <p:extLst>
      <p:ext uri="{BB962C8B-B14F-4D97-AF65-F5344CB8AC3E}">
        <p14:creationId xmlns:p14="http://schemas.microsoft.com/office/powerpoint/2010/main" val="1818967927"/>
      </p:ext>
    </p:extLst>
  </p:cSld>
  <p:clrMapOvr>
    <a:masterClrMapping/>
  </p:clrMapOvr>
  <p:transition spd="slow">
    <p:split orient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417A4C17-5F0C-1737-248C-266940C5DD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80373" y="0"/>
            <a:ext cx="4850631" cy="6858000"/>
          </a:xfrm>
        </p:spPr>
      </p:pic>
    </p:spTree>
    <p:extLst>
      <p:ext uri="{BB962C8B-B14F-4D97-AF65-F5344CB8AC3E}">
        <p14:creationId xmlns:p14="http://schemas.microsoft.com/office/powerpoint/2010/main" val="2731370174"/>
      </p:ext>
    </p:extLst>
  </p:cSld>
  <p:clrMapOvr>
    <a:masterClrMapping/>
  </p:clrMapOvr>
  <p:transition spd="slow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EB72D6-F501-D5F1-0800-7715F0E5A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0700" y="0"/>
            <a:ext cx="8750299" cy="6858000"/>
          </a:xfrm>
        </p:spPr>
        <p:txBody>
          <a:bodyPr anchor="ctr">
            <a:noAutofit/>
          </a:bodyPr>
          <a:lstStyle/>
          <a:p>
            <a:pPr algn="ctr"/>
            <a:r>
              <a:rPr lang="el-GR" sz="6000" dirty="0">
                <a:latin typeface="Arial Black" panose="020B0A04020102020204" pitchFamily="34" charset="0"/>
              </a:rPr>
              <a:t>Να </a:t>
            </a:r>
            <a:r>
              <a:rPr lang="el-GR" sz="6000" dirty="0" err="1">
                <a:latin typeface="Arial Black" panose="020B0A04020102020204" pitchFamily="34" charset="0"/>
              </a:rPr>
              <a:t>εισαι</a:t>
            </a:r>
            <a:r>
              <a:rPr lang="el-GR" sz="6000" dirty="0">
                <a:latin typeface="Arial Black" panose="020B0A04020102020204" pitchFamily="34" charset="0"/>
              </a:rPr>
              <a:t> </a:t>
            </a:r>
            <a:r>
              <a:rPr lang="el-GR" sz="6000" dirty="0" err="1">
                <a:latin typeface="Arial Black" panose="020B0A04020102020204" pitchFamily="34" charset="0"/>
              </a:rPr>
              <a:t>φιλαθλοσ</a:t>
            </a:r>
            <a:r>
              <a:rPr lang="el-GR" sz="6000" dirty="0">
                <a:latin typeface="Arial Black" panose="020B0A04020102020204" pitchFamily="34" charset="0"/>
              </a:rPr>
              <a:t>!</a:t>
            </a:r>
            <a:br>
              <a:rPr lang="el-GR" sz="6000" dirty="0">
                <a:latin typeface="Arial Black" panose="020B0A04020102020204" pitchFamily="34" charset="0"/>
              </a:rPr>
            </a:br>
            <a:r>
              <a:rPr lang="el-GR" sz="6000" dirty="0">
                <a:latin typeface="Arial Black" panose="020B0A04020102020204" pitchFamily="34" charset="0"/>
              </a:rPr>
              <a:t>Ο </a:t>
            </a:r>
            <a:r>
              <a:rPr lang="el-GR" sz="6000" dirty="0" err="1">
                <a:latin typeface="Arial Black" panose="020B0A04020102020204" pitchFamily="34" charset="0"/>
              </a:rPr>
              <a:t>αθλητισμοσ</a:t>
            </a:r>
            <a:r>
              <a:rPr lang="el-GR" sz="6000" dirty="0">
                <a:latin typeface="Arial Black" panose="020B0A04020102020204" pitchFamily="34" charset="0"/>
              </a:rPr>
              <a:t> είναι </a:t>
            </a:r>
            <a:r>
              <a:rPr lang="el-GR" sz="6000" dirty="0" err="1">
                <a:latin typeface="Arial Black" panose="020B0A04020102020204" pitchFamily="34" charset="0"/>
              </a:rPr>
              <a:t>χαρα</a:t>
            </a:r>
            <a:r>
              <a:rPr lang="el-GR" sz="6000" dirty="0">
                <a:latin typeface="Arial Black" panose="020B0A04020102020204" pitchFamily="34" charset="0"/>
              </a:rPr>
              <a:t> </a:t>
            </a:r>
            <a:br>
              <a:rPr lang="el-GR" sz="6000" dirty="0">
                <a:latin typeface="Arial Black" panose="020B0A04020102020204" pitchFamily="34" charset="0"/>
              </a:rPr>
            </a:br>
            <a:r>
              <a:rPr lang="el-GR" sz="6000" dirty="0">
                <a:latin typeface="Arial Black" panose="020B0A04020102020204" pitchFamily="34" charset="0"/>
              </a:rPr>
              <a:t>όχι </a:t>
            </a:r>
            <a:r>
              <a:rPr lang="el-GR" sz="6000" dirty="0" err="1">
                <a:latin typeface="Arial Black" panose="020B0A04020102020204" pitchFamily="34" charset="0"/>
              </a:rPr>
              <a:t>εχθροτητα</a:t>
            </a:r>
            <a:r>
              <a:rPr lang="el-GR" sz="6000" dirty="0">
                <a:latin typeface="Arial Black" panose="020B0A040201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54099946"/>
      </p:ext>
    </p:extLst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475048D8-510C-80BF-92E1-9D569D3AA2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21100" y="20152"/>
            <a:ext cx="4836378" cy="6837848"/>
          </a:xfrm>
        </p:spPr>
      </p:pic>
    </p:spTree>
    <p:extLst>
      <p:ext uri="{BB962C8B-B14F-4D97-AF65-F5344CB8AC3E}">
        <p14:creationId xmlns:p14="http://schemas.microsoft.com/office/powerpoint/2010/main" val="4261487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2C21EF0C-1895-8CDB-3F04-9673A65C1C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5976" y="19050"/>
            <a:ext cx="4837157" cy="6838950"/>
          </a:xfrm>
        </p:spPr>
      </p:pic>
    </p:spTree>
    <p:extLst>
      <p:ext uri="{BB962C8B-B14F-4D97-AF65-F5344CB8AC3E}">
        <p14:creationId xmlns:p14="http://schemas.microsoft.com/office/powerpoint/2010/main" val="1699136936"/>
      </p:ext>
    </p:extLst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1AB53DB6-65C7-72F9-375F-1D582FDCE1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0300" y="12701"/>
            <a:ext cx="4876799" cy="6894998"/>
          </a:xfrm>
        </p:spPr>
      </p:pic>
    </p:spTree>
    <p:extLst>
      <p:ext uri="{BB962C8B-B14F-4D97-AF65-F5344CB8AC3E}">
        <p14:creationId xmlns:p14="http://schemas.microsoft.com/office/powerpoint/2010/main" val="3090245042"/>
      </p:ext>
    </p:extLst>
  </p:cSld>
  <p:clrMapOvr>
    <a:masterClrMapping/>
  </p:clrMapOvr>
  <p:transition spd="slow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8AC281EC-A942-367F-BA66-EFAA6C8045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7365" y="41704"/>
            <a:ext cx="4829735" cy="6828457"/>
          </a:xfrm>
        </p:spPr>
      </p:pic>
    </p:spTree>
    <p:extLst>
      <p:ext uri="{BB962C8B-B14F-4D97-AF65-F5344CB8AC3E}">
        <p14:creationId xmlns:p14="http://schemas.microsoft.com/office/powerpoint/2010/main" val="1885575144"/>
      </p:ext>
    </p:extLst>
  </p:cSld>
  <p:clrMapOvr>
    <a:masterClrMapping/>
  </p:clrMapOvr>
  <p:transition spd="slow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4CD7E634-4BE7-491C-3DE6-F74DFDB980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66565" y="0"/>
            <a:ext cx="4850631" cy="6858000"/>
          </a:xfrm>
        </p:spPr>
      </p:pic>
    </p:spTree>
    <p:extLst>
      <p:ext uri="{BB962C8B-B14F-4D97-AF65-F5344CB8AC3E}">
        <p14:creationId xmlns:p14="http://schemas.microsoft.com/office/powerpoint/2010/main" val="682189694"/>
      </p:ext>
    </p:extLst>
  </p:cSld>
  <p:clrMapOvr>
    <a:masterClrMapping/>
  </p:clrMapOvr>
  <p:transition spd="slow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30A53B13-EBCC-195E-1B31-478DC550DC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7913" y="-36112"/>
            <a:ext cx="4876173" cy="6894112"/>
          </a:xfrm>
        </p:spPr>
      </p:pic>
    </p:spTree>
    <p:extLst>
      <p:ext uri="{BB962C8B-B14F-4D97-AF65-F5344CB8AC3E}">
        <p14:creationId xmlns:p14="http://schemas.microsoft.com/office/powerpoint/2010/main" val="3403959603"/>
      </p:ext>
    </p:extLst>
  </p:cSld>
  <p:clrMapOvr>
    <a:masterClrMapping/>
  </p:clrMapOvr>
  <p:transition spd="slow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296BA54E-F831-C211-1E2A-9182C9F244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08400" y="29545"/>
            <a:ext cx="4838700" cy="6841131"/>
          </a:xfrm>
        </p:spPr>
      </p:pic>
    </p:spTree>
    <p:extLst>
      <p:ext uri="{BB962C8B-B14F-4D97-AF65-F5344CB8AC3E}">
        <p14:creationId xmlns:p14="http://schemas.microsoft.com/office/powerpoint/2010/main" val="1252413515"/>
      </p:ext>
    </p:extLst>
  </p:cSld>
  <p:clrMapOvr>
    <a:masterClrMapping/>
  </p:clrMapOvr>
  <p:transition spd="slow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5C578E9F-F9BE-2B94-E546-CD1BB46E04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34739" y="38100"/>
            <a:ext cx="4823682" cy="6819899"/>
          </a:xfrm>
        </p:spPr>
      </p:pic>
    </p:spTree>
    <p:extLst>
      <p:ext uri="{BB962C8B-B14F-4D97-AF65-F5344CB8AC3E}">
        <p14:creationId xmlns:p14="http://schemas.microsoft.com/office/powerpoint/2010/main" val="3099221616"/>
      </p:ext>
    </p:extLst>
  </p:cSld>
  <p:clrMapOvr>
    <a:masterClrMapping/>
  </p:clrMapOvr>
  <p:transition spd="slow">
    <p:split orient="vert"/>
  </p:transition>
</p:sld>
</file>

<file path=ppt/theme/theme1.xml><?xml version="1.0" encoding="utf-8"?>
<a:theme xmlns:a="http://schemas.openxmlformats.org/drawingml/2006/main" name="Κάρτα">
  <a:themeElements>
    <a:clrScheme name="Πορτοκαλί κίτρινο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Κάρτα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42</Words>
  <Application>Microsoft Office PowerPoint</Application>
  <PresentationFormat>Ευρεία οθόνη</PresentationFormat>
  <Paragraphs>6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Corbel</vt:lpstr>
      <vt:lpstr>Gill Sans MT</vt:lpstr>
      <vt:lpstr>Impact</vt:lpstr>
      <vt:lpstr>Κάρτα</vt:lpstr>
      <vt:lpstr>ΦΙΛΑΘΛΟΣ  vs.  ΟΠΑΔΟΣ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Να εισαι φιλαθλοσ! Ο αθλητισμοσ είναι χαρα  όχι εχθροτητα!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ΦΙΛΑΘΛΟΣ  vs.  ΟΠΑΔΟΣ</dc:title>
  <dc:creator>user</dc:creator>
  <cp:lastModifiedBy>user</cp:lastModifiedBy>
  <cp:revision>3</cp:revision>
  <dcterms:created xsi:type="dcterms:W3CDTF">2025-03-28T07:03:05Z</dcterms:created>
  <dcterms:modified xsi:type="dcterms:W3CDTF">2025-03-28T07:30:43Z</dcterms:modified>
</cp:coreProperties>
</file>